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89750" cy="100218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09A94-97A4-4A45-ADD1-B2E587973D51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D3D3F-9F03-4622-9169-B2029604E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95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EBCCB1-A70D-45A7-932A-423DB6BDB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89C6D10-1EB5-4347-948B-1C78E9C22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27B701-C316-486F-923C-444C349E9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F2CB-6E18-48E3-BBB2-ECC73EF1F4E9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991BA0-9A77-4E41-BE54-5269258D5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CA0914-F875-4DD6-871E-179D31701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2656-0691-4925-822B-D13A1657A2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93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574030-08CB-476C-A743-ABB094596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62B1575-2F75-48DC-B905-B4B49FC76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C25783-FB08-4BC8-AF3D-E3D65831F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F2CB-6E18-48E3-BBB2-ECC73EF1F4E9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9DB432-5E54-4A4C-B0E7-19CA6F9BF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B10FF7-3B37-4872-AC0D-6BE453EF7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2656-0691-4925-822B-D13A1657A2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018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1B5F535-2F9A-4E86-88F6-842FDAADF1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32A5AF6-252E-4517-B879-42718E4A94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88A113-EEDC-4F3D-819B-C65B94BBA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F2CB-6E18-48E3-BBB2-ECC73EF1F4E9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E15B9B-6116-4DF0-818E-B2D1125B7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E7B1F5-9F4B-4767-8164-0C50097A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2656-0691-4925-822B-D13A1657A2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16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DFD53C-BED4-40EF-84CB-D1BAD7CCD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80702B-45BB-4E2B-8687-85A006B93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E14484-B486-44F2-B70F-BCF955E94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F2CB-6E18-48E3-BBB2-ECC73EF1F4E9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ED4432-E75C-40A9-9120-DA303B037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783BF8-FAC0-4583-90F1-B279151A9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2656-0691-4925-822B-D13A1657A2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012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716F35-960A-4651-9DB2-98FEA5F85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AB0055-2A8E-42F3-8267-79DF111B4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40E336-8035-427B-87C0-4047CAA1C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F2CB-6E18-48E3-BBB2-ECC73EF1F4E9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7E4CDB-3936-4A6D-9576-8C5D80388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309E40-4913-42A6-8613-CF96D61D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2656-0691-4925-822B-D13A1657A2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64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5A62A7-20F8-4646-8214-1B5458B04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99AA55-3571-43AD-B164-AE4516B92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FB4FCC-F9C4-477F-A0F4-F7897D4DB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7524E3-0024-4B2C-B5BC-1CB30826C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F2CB-6E18-48E3-BBB2-ECC73EF1F4E9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093CB8-5A60-43B7-895E-BAAEDE4D5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FE6779-354C-4DAE-9BA1-A6D77AE93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2656-0691-4925-822B-D13A1657A2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57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D3675F-F088-4D9B-8651-DCAE5D243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F6F8C3-7AC5-4266-A676-3838DA98F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7C9A8ED-98FD-483D-970A-7018C8629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D960371-DF9D-4F38-809D-DB2DC05D2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901B0F3-B6D1-4B7D-845F-292D231F0D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C76A69B-C6AF-44F8-989F-FD00E153D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F2CB-6E18-48E3-BBB2-ECC73EF1F4E9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405022B-89BC-4C61-A8CA-B423066F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4969DB2-977C-4A8F-AC3A-0D268A752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2656-0691-4925-822B-D13A1657A2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99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10849E-E65B-462D-B56B-845C67751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1CFBE3C-3CEA-40FB-97A2-CD210A064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F2CB-6E18-48E3-BBB2-ECC73EF1F4E9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E9AA04F-73DC-40AA-A460-62BDFA185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164A18D-FB1D-4C10-AB15-EFDDFF3E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2656-0691-4925-822B-D13A1657A2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96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5EF4732-695B-4F66-99A7-2C8990F65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F2CB-6E18-48E3-BBB2-ECC73EF1F4E9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D3EBC70-DEA4-4156-B31D-A5094EA80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2907F8-FCEC-4266-B01A-730F6E856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2656-0691-4925-822B-D13A1657A2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76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B28EAD-D186-436E-9529-E1D41301D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BA1CA7-3D57-4955-B9D1-B21500EB7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F733D1-F44A-4E25-AE45-DF71F8ADD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BAA686-A245-418E-9ED7-12914EBA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F2CB-6E18-48E3-BBB2-ECC73EF1F4E9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1285A4-4748-4B1C-95AF-D9E429455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7F07BB-E750-4CE0-BB62-D85AEFCCA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2656-0691-4925-822B-D13A1657A2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E2103C-3B6F-4B53-B448-14368415A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FCEDAD9-A01B-4D2D-B923-31AAA9FF56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4129D8C-E74E-4249-9A57-4A962E581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929E8C-ED91-463D-B5C0-3050217EA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F2CB-6E18-48E3-BBB2-ECC73EF1F4E9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C82127-4B89-4652-968D-FF551C2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F1F378-2C99-4812-BA0D-E261016E0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2656-0691-4925-822B-D13A1657A2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29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8E89E05-B1C6-496D-ABA0-078F13BE6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396042-157F-47B5-AA61-9F135E3E0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C83258-3943-4727-BB2E-CF9446D57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5F2CB-6E18-48E3-BBB2-ECC73EF1F4E9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F9C9E5-436B-45C1-AB78-3CEC65A290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83695B-89F6-4520-A197-E46BA5AA5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42656-0691-4925-822B-D13A1657A2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56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43E41DA-4A54-4184-AA88-A671A306BD64}"/>
              </a:ext>
            </a:extLst>
          </p:cNvPr>
          <p:cNvSpPr txBox="1"/>
          <p:nvPr/>
        </p:nvSpPr>
        <p:spPr>
          <a:xfrm>
            <a:off x="92278" y="1224792"/>
            <a:ext cx="12675766" cy="5016758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366FF"/>
                </a:solidFill>
              </a:rPr>
              <a:t>LA MJC DE BEDOIN ORGANISE LES 12 ET 13 AVRIL 2022</a:t>
            </a:r>
          </a:p>
          <a:p>
            <a:r>
              <a:rPr lang="fr-FR" sz="4000" b="1" dirty="0">
                <a:solidFill>
                  <a:srgbClr val="C00000"/>
                </a:solidFill>
              </a:rPr>
              <a:t>STAGE DE SELF DEFENSE ENFANTS ET ADULTES</a:t>
            </a:r>
          </a:p>
          <a:p>
            <a:r>
              <a:rPr lang="fr-FR" sz="3200" dirty="0">
                <a:solidFill>
                  <a:srgbClr val="3366FF"/>
                </a:solidFill>
              </a:rPr>
              <a:t>VENEZ DECOUVRIR CETTE DISCIPLINE</a:t>
            </a:r>
          </a:p>
          <a:p>
            <a:r>
              <a:rPr lang="fr-FR" sz="2000" dirty="0">
                <a:solidFill>
                  <a:srgbClr val="3366FF"/>
                </a:solidFill>
              </a:rPr>
              <a:t>En fonction des </a:t>
            </a:r>
            <a:r>
              <a:rPr lang="fr-FR" sz="2000" dirty="0" err="1">
                <a:solidFill>
                  <a:srgbClr val="3366FF"/>
                </a:solidFill>
              </a:rPr>
              <a:t>ages</a:t>
            </a:r>
            <a:r>
              <a:rPr lang="fr-FR" sz="2000" dirty="0">
                <a:solidFill>
                  <a:srgbClr val="3366FF"/>
                </a:solidFill>
              </a:rPr>
              <a:t> nous aborderons :</a:t>
            </a:r>
          </a:p>
          <a:p>
            <a:r>
              <a:rPr lang="fr-FR" sz="1600" dirty="0">
                <a:solidFill>
                  <a:srgbClr val="3366FF"/>
                </a:solidFill>
              </a:rPr>
              <a:t>-Défense avec des armes contondantes ou non</a:t>
            </a:r>
          </a:p>
          <a:p>
            <a:r>
              <a:rPr lang="fr-FR" sz="1600" dirty="0">
                <a:solidFill>
                  <a:srgbClr val="3366FF"/>
                </a:solidFill>
              </a:rPr>
              <a:t>-Base de secourisme de rue</a:t>
            </a:r>
          </a:p>
          <a:p>
            <a:r>
              <a:rPr lang="fr-FR" sz="1600" dirty="0">
                <a:solidFill>
                  <a:srgbClr val="3366FF"/>
                </a:solidFill>
              </a:rPr>
              <a:t>-Défense au sol</a:t>
            </a:r>
          </a:p>
          <a:p>
            <a:r>
              <a:rPr lang="fr-FR" sz="1600" dirty="0">
                <a:solidFill>
                  <a:srgbClr val="3366FF"/>
                </a:solidFill>
              </a:rPr>
              <a:t>-Attitude et Anticipation</a:t>
            </a:r>
          </a:p>
          <a:p>
            <a:endParaRPr lang="fr-FR" sz="1200" dirty="0">
              <a:solidFill>
                <a:srgbClr val="3366FF"/>
              </a:solidFill>
            </a:endParaRPr>
          </a:p>
          <a:p>
            <a:r>
              <a:rPr lang="fr-FR" sz="1600" b="1" dirty="0">
                <a:solidFill>
                  <a:srgbClr val="002060"/>
                </a:solidFill>
              </a:rPr>
              <a:t>ENFANTS </a:t>
            </a:r>
            <a:r>
              <a:rPr lang="fr-FR" sz="1600" dirty="0">
                <a:solidFill>
                  <a:srgbClr val="002060"/>
                </a:solidFill>
              </a:rPr>
              <a:t>DE 7 A 11 ANS   DE 17H30 A 18H30 </a:t>
            </a:r>
          </a:p>
          <a:p>
            <a:r>
              <a:rPr lang="fr-FR" sz="1600" dirty="0">
                <a:solidFill>
                  <a:srgbClr val="002060"/>
                </a:solidFill>
              </a:rPr>
              <a:t>PRIX 10€</a:t>
            </a:r>
          </a:p>
          <a:p>
            <a:r>
              <a:rPr lang="fr-FR" sz="1600" b="1" dirty="0">
                <a:solidFill>
                  <a:srgbClr val="002060"/>
                </a:solidFill>
              </a:rPr>
              <a:t>ADULTES</a:t>
            </a:r>
            <a:r>
              <a:rPr lang="fr-FR" sz="1600" dirty="0">
                <a:solidFill>
                  <a:srgbClr val="002060"/>
                </a:solidFill>
              </a:rPr>
              <a:t>  A PARTIR DE 12 ANS   DE 19H A 21H30</a:t>
            </a:r>
          </a:p>
          <a:p>
            <a:r>
              <a:rPr lang="fr-FR" sz="1600" dirty="0">
                <a:solidFill>
                  <a:srgbClr val="002060"/>
                </a:solidFill>
              </a:rPr>
              <a:t>PRIX 40 € POUR LES ADHERENTS MJC ET 45€ POUR LES NON ADHERENTS MJC</a:t>
            </a:r>
          </a:p>
          <a:p>
            <a:r>
              <a:rPr lang="fr-FR" dirty="0">
                <a:solidFill>
                  <a:srgbClr val="002060"/>
                </a:solidFill>
              </a:rPr>
              <a:t>TARIF famille</a:t>
            </a:r>
          </a:p>
          <a:p>
            <a:r>
              <a:rPr lang="fr-FR" sz="1400" dirty="0">
                <a:solidFill>
                  <a:srgbClr val="002060"/>
                </a:solidFill>
              </a:rPr>
              <a:t>STAGES MAINTENUS EN FONCTION DU NOMBRE D'INSCRITS</a:t>
            </a:r>
          </a:p>
          <a:p>
            <a:r>
              <a:rPr lang="fr-FR" sz="1400" dirty="0">
                <a:solidFill>
                  <a:srgbClr val="3366FF"/>
                </a:solidFill>
              </a:rPr>
              <a:t>Salle de sport – chemin Vallat de Pommet-84410 </a:t>
            </a:r>
            <a:r>
              <a:rPr lang="fr-FR" sz="1400" dirty="0" err="1">
                <a:solidFill>
                  <a:srgbClr val="3366FF"/>
                </a:solidFill>
              </a:rPr>
              <a:t>Bedoin</a:t>
            </a:r>
            <a:endParaRPr lang="fr-FR" sz="1400" dirty="0">
              <a:solidFill>
                <a:srgbClr val="3366FF"/>
              </a:solidFill>
            </a:endParaRPr>
          </a:p>
          <a:p>
            <a:r>
              <a:rPr lang="fr-FR" sz="1400" dirty="0">
                <a:solidFill>
                  <a:srgbClr val="3366FF"/>
                </a:solidFill>
              </a:rPr>
              <a:t>Renseignements et inscription à la MJC de Bédoin : 04.90.65.95.66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35FC57E-CA49-46D4-9C64-4B5832655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8098" cy="88628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E1AA7A8-B8C2-4F79-AD83-A6E80A9F6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6958" y="201337"/>
            <a:ext cx="2127948" cy="159390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0D40C2B-5ECB-4360-B709-7755885F0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1771" y="4109776"/>
            <a:ext cx="35242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282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117</Words>
  <Application>Microsoft Office PowerPoint</Application>
  <PresentationFormat>Grand écran</PresentationFormat>
  <Paragraphs>17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mjc mjc</dc:creator>
  <cp:lastModifiedBy>mjc mjc</cp:lastModifiedBy>
  <cp:revision>4</cp:revision>
  <cp:lastPrinted>2022-03-29T16:42:54Z</cp:lastPrinted>
  <dcterms:created xsi:type="dcterms:W3CDTF">2022-03-16T15:12:05Z</dcterms:created>
  <dcterms:modified xsi:type="dcterms:W3CDTF">2022-03-30T12:30:08Z</dcterms:modified>
</cp:coreProperties>
</file>